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FF9B5C-7D5D-4942-96A4-1C9930AA19FF}">
      <dsp:nvSpPr>
        <dsp:cNvPr id="0" name=""/>
        <dsp:cNvSpPr/>
      </dsp:nvSpPr>
      <dsp:spPr>
        <a:xfrm>
          <a:off x="36004" y="68"/>
          <a:ext cx="1512166" cy="3384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Внутреннее информационное пространство</a:t>
          </a:r>
          <a:endParaRPr lang="ru-RU" sz="800" kern="1200" dirty="0"/>
        </a:p>
      </dsp:txBody>
      <dsp:txXfrm>
        <a:off x="36004" y="68"/>
        <a:ext cx="1512166" cy="338416"/>
      </dsp:txXfrm>
    </dsp:sp>
  </dsp:spTree>
</dsp:drawing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42908" y="1714488"/>
            <a:ext cx="946150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Информационное пространство 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системе гражданско-патриотического </a:t>
            </a:r>
          </a:p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воспитания учащихся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9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Овал 41"/>
          <p:cNvSpPr/>
          <p:nvPr/>
        </p:nvSpPr>
        <p:spPr>
          <a:xfrm>
            <a:off x="0" y="0"/>
            <a:ext cx="9001156" cy="685800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76200">
            <a:prstDash val="sysDot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143108" y="1142984"/>
            <a:ext cx="4500594" cy="321471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2500306"/>
            <a:ext cx="115961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Родители</a:t>
            </a:r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2500306"/>
            <a:ext cx="184197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Администрация</a:t>
            </a:r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3143248"/>
            <a:ext cx="1118769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Педагоги</a:t>
            </a:r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00562" y="3143248"/>
            <a:ext cx="1184556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Учащиеся</a:t>
            </a:r>
            <a:endParaRPr lang="ru-RU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3929058" y="2571744"/>
            <a:ext cx="500066" cy="11715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лево/вправо 10"/>
          <p:cNvSpPr/>
          <p:nvPr/>
        </p:nvSpPr>
        <p:spPr>
          <a:xfrm rot="5400000" flipV="1">
            <a:off x="3143242" y="2928933"/>
            <a:ext cx="428628" cy="14287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лево/вправо 11"/>
          <p:cNvSpPr/>
          <p:nvPr/>
        </p:nvSpPr>
        <p:spPr>
          <a:xfrm rot="5400000" flipV="1">
            <a:off x="4929192" y="2928933"/>
            <a:ext cx="428628" cy="14287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4000496" y="3214686"/>
            <a:ext cx="500066" cy="11715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лево/вправо 14"/>
          <p:cNvSpPr/>
          <p:nvPr/>
        </p:nvSpPr>
        <p:spPr>
          <a:xfrm rot="9643427" flipV="1">
            <a:off x="3711436" y="2944331"/>
            <a:ext cx="978341" cy="114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лево/вправо 15"/>
          <p:cNvSpPr/>
          <p:nvPr/>
        </p:nvSpPr>
        <p:spPr>
          <a:xfrm rot="11749879" flipV="1">
            <a:off x="3828954" y="2933678"/>
            <a:ext cx="978341" cy="114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>
            <a:off x="4071934" y="642918"/>
            <a:ext cx="311772" cy="947616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71868" y="214290"/>
            <a:ext cx="1516056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Сайт школы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85984" y="1928802"/>
            <a:ext cx="4352474" cy="5715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787760"/>
              </a:avLst>
            </a:prstTxWarp>
            <a:spAutoFit/>
          </a:bodyPr>
          <a:lstStyle/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Внутреннее информационное пространство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Стрелка вверх 22"/>
          <p:cNvSpPr/>
          <p:nvPr/>
        </p:nvSpPr>
        <p:spPr>
          <a:xfrm rot="2894569">
            <a:off x="6016386" y="1029570"/>
            <a:ext cx="311772" cy="947616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29124" y="714356"/>
            <a:ext cx="3071834" cy="3693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Газета «Школьный вестник»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5" name="Стрелка вверх 24"/>
          <p:cNvSpPr/>
          <p:nvPr/>
        </p:nvSpPr>
        <p:spPr>
          <a:xfrm rot="5400000">
            <a:off x="6175806" y="2468136"/>
            <a:ext cx="311772" cy="947616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858016" y="2714620"/>
            <a:ext cx="769763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СМИ 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7" name="Стрелка вверх 26"/>
          <p:cNvSpPr/>
          <p:nvPr/>
        </p:nvSpPr>
        <p:spPr>
          <a:xfrm rot="7173306">
            <a:off x="5762419" y="3467382"/>
            <a:ext cx="311772" cy="947616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57950" y="3786190"/>
            <a:ext cx="2047355" cy="70788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Дистанционные </a:t>
            </a:r>
          </a:p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конкурсы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9" name="Стрелка вверх 28"/>
          <p:cNvSpPr/>
          <p:nvPr/>
        </p:nvSpPr>
        <p:spPr>
          <a:xfrm rot="17929390">
            <a:off x="2691799" y="1105615"/>
            <a:ext cx="311772" cy="947616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357290" y="928670"/>
            <a:ext cx="1549976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Олимпиады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1" name="Стрелка вверх 30"/>
          <p:cNvSpPr/>
          <p:nvPr/>
        </p:nvSpPr>
        <p:spPr>
          <a:xfrm rot="16200000">
            <a:off x="2246716" y="2468136"/>
            <a:ext cx="311772" cy="947616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2844" y="2643182"/>
            <a:ext cx="1714512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dnevnik.ru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3" name="Стрелка вверх 32"/>
          <p:cNvSpPr/>
          <p:nvPr/>
        </p:nvSpPr>
        <p:spPr>
          <a:xfrm rot="15153071">
            <a:off x="2822692" y="3280009"/>
            <a:ext cx="311772" cy="1054471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85786" y="3714752"/>
            <a:ext cx="1682385" cy="40011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НОУ  «Исток»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5" name="Стрелка вверх 34"/>
          <p:cNvSpPr/>
          <p:nvPr/>
        </p:nvSpPr>
        <p:spPr>
          <a:xfrm rot="14100159">
            <a:off x="1064616" y="3871180"/>
            <a:ext cx="177581" cy="947616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8" name="Стрелка вверх 37"/>
          <p:cNvSpPr/>
          <p:nvPr/>
        </p:nvSpPr>
        <p:spPr>
          <a:xfrm rot="7265267">
            <a:off x="3062991" y="3650060"/>
            <a:ext cx="164722" cy="1740830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85786" y="4643447"/>
            <a:ext cx="2357454" cy="64633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Исследовательские работы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643306" y="5000636"/>
            <a:ext cx="2500330" cy="10156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Малая академия юных исследователей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928794" y="5357826"/>
            <a:ext cx="5500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1370490"/>
              </a:avLst>
            </a:prstTxWarp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Внешнее информационное пространство</a:t>
            </a:r>
            <a:endParaRPr lang="ru-RU" sz="2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95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39</Words>
  <Application>Microsoft Office PowerPoint</Application>
  <PresentationFormat>Экран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computer</dc:creator>
  <cp:lastModifiedBy>Наталья</cp:lastModifiedBy>
  <cp:revision>10</cp:revision>
  <dcterms:created xsi:type="dcterms:W3CDTF">2015-05-25T13:29:56Z</dcterms:created>
  <dcterms:modified xsi:type="dcterms:W3CDTF">2015-05-25T16:36:38Z</dcterms:modified>
</cp:coreProperties>
</file>