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475" autoAdjust="0"/>
  </p:normalViewPr>
  <p:slideViewPr>
    <p:cSldViewPr>
      <p:cViewPr varScale="1">
        <p:scale>
          <a:sx n="107" d="100"/>
          <a:sy n="107" d="100"/>
        </p:scale>
        <p:origin x="-84" y="-24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89B32-2F31-489A-AF9A-D239B1C49735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06438-AA44-4E55-815B-F8CFDF5CC3E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06438-AA44-4E55-815B-F8CFDF5CC3E0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04.02.2015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268759"/>
            <a:ext cx="6120680" cy="3514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928926" y="642918"/>
            <a:ext cx="41935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Акция Возрождение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0232" y="5072074"/>
            <a:ext cx="59498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Верхнесоленовская</a:t>
            </a:r>
            <a:r>
              <a:rPr lang="ru-RU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СОШ</a:t>
            </a:r>
            <a:endParaRPr lang="ru-RU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852" y="571480"/>
            <a:ext cx="764386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25 апреля 2014 года учащиеся МБОУ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Верхнесоленовская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СОШ провели акцию «Возрождение» с  целью сбора средств на восстановление памятника военному врачу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Айзенберг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Т.С.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714488"/>
            <a:ext cx="3427407" cy="3004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714488"/>
            <a:ext cx="2778289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86116" y="4643446"/>
            <a:ext cx="3603125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2976" y="500042"/>
            <a:ext cx="77867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Учащиеся посетили действующие организации хутора Соленый.  Через листовки ребята обратились к  жителям  с просьбой о помощи в сборе средств.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571612"/>
            <a:ext cx="2774973" cy="2276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14818"/>
            <a:ext cx="3995746" cy="212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4143380"/>
            <a:ext cx="2170779" cy="2216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1571612"/>
            <a:ext cx="2928958" cy="2009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36" y="2571744"/>
            <a:ext cx="2800696" cy="17521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43042" y="571480"/>
            <a:ext cx="6539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Многие жители хутора откликнулись и внесли свой вклад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071546"/>
            <a:ext cx="2008900" cy="2955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4286256"/>
            <a:ext cx="3286853" cy="24558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86446" y="3929042"/>
            <a:ext cx="3153207" cy="29289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3504" y="1071546"/>
            <a:ext cx="3285931" cy="246222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00430" y="2714620"/>
            <a:ext cx="2796109" cy="209708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43240" y="285728"/>
            <a:ext cx="3168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Уборка памятников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E:\Фото школа\уборка у памятника\SAM_04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785794"/>
            <a:ext cx="2357454" cy="3143272"/>
          </a:xfrm>
          <a:prstGeom prst="rect">
            <a:avLst/>
          </a:prstGeom>
          <a:noFill/>
        </p:spPr>
      </p:pic>
      <p:pic>
        <p:nvPicPr>
          <p:cNvPr id="1027" name="Picture 3" descr="E:\Фото школа\уборка у памятника\SAM_0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785794"/>
            <a:ext cx="2357435" cy="3143247"/>
          </a:xfrm>
          <a:prstGeom prst="rect">
            <a:avLst/>
          </a:prstGeom>
          <a:noFill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4357694"/>
            <a:ext cx="3320288" cy="203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72264" y="785794"/>
            <a:ext cx="2304687" cy="312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14414" y="4495510"/>
            <a:ext cx="3714776" cy="1745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1538" y="142852"/>
            <a:ext cx="80724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мая 2014 года  силами  учащихся 11 класса установили памятник </a:t>
            </a:r>
            <a:r>
              <a:rPr lang="ru-RU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Айзенберг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Т.С.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928670"/>
            <a:ext cx="2498186" cy="30955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9058" y="857232"/>
            <a:ext cx="2444713" cy="30718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857232"/>
            <a:ext cx="1743075" cy="33337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429000"/>
            <a:ext cx="1600200" cy="32480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3357562"/>
            <a:ext cx="1285884" cy="334166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Мария\Desktop\фото МБОУ Верхнесоленовская СОШ\раскопки\P10505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620688"/>
            <a:ext cx="2448272" cy="1836204"/>
          </a:xfrm>
          <a:prstGeom prst="rect">
            <a:avLst/>
          </a:prstGeom>
          <a:noFill/>
        </p:spPr>
      </p:pic>
      <p:pic>
        <p:nvPicPr>
          <p:cNvPr id="1027" name="Picture 3" descr="C:\Users\Мария\Desktop\фото МБОУ Верхнесоленовская СОШ\раскопки\P105056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76672"/>
            <a:ext cx="2448272" cy="1836204"/>
          </a:xfrm>
          <a:prstGeom prst="rect">
            <a:avLst/>
          </a:prstGeom>
          <a:noFill/>
        </p:spPr>
      </p:pic>
      <p:pic>
        <p:nvPicPr>
          <p:cNvPr id="1028" name="Picture 4" descr="C:\Users\Мария\Desktop\фото МБОУ Верхнесоленовская СОШ\раскопки\P10505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924944"/>
            <a:ext cx="2051720" cy="1538790"/>
          </a:xfrm>
          <a:prstGeom prst="rect">
            <a:avLst/>
          </a:prstGeom>
          <a:noFill/>
        </p:spPr>
      </p:pic>
      <p:pic>
        <p:nvPicPr>
          <p:cNvPr id="1029" name="Picture 5" descr="C:\Users\Мария\Desktop\фото МБОУ Верхнесоленовская СОШ\раскопки\P10505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07904" y="476672"/>
            <a:ext cx="2627784" cy="1970838"/>
          </a:xfrm>
          <a:prstGeom prst="rect">
            <a:avLst/>
          </a:prstGeom>
          <a:noFill/>
        </p:spPr>
      </p:pic>
      <p:pic>
        <p:nvPicPr>
          <p:cNvPr id="1030" name="Picture 6" descr="C:\Users\Мария\Desktop\фото МБОУ Верхнесоленовская СОШ\раскопки\P10505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2924944"/>
            <a:ext cx="2195736" cy="1800200"/>
          </a:xfrm>
          <a:prstGeom prst="rect">
            <a:avLst/>
          </a:prstGeom>
          <a:noFill/>
        </p:spPr>
      </p:pic>
      <p:pic>
        <p:nvPicPr>
          <p:cNvPr id="1031" name="Picture 7" descr="C:\Users\Мария\Desktop\фото МБОУ Верхнесоленовская СОШ\раскопки\P105057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2924944"/>
            <a:ext cx="2304256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4286256"/>
            <a:ext cx="2780100" cy="2285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1285860"/>
            <a:ext cx="3889249" cy="293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4071942"/>
            <a:ext cx="4819196" cy="256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4414" y="1285860"/>
            <a:ext cx="3612089" cy="2709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88840"/>
            <a:ext cx="54543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Ещё не всё известно о войне,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Ещё не все написаны страницы.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 время повышается в цене,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Как надо всем, друзья, поторопиться.</a:t>
            </a:r>
            <a:endParaRPr lang="ru-RU" sz="24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242</TotalTime>
  <Words>104</Words>
  <Application>Microsoft Office PowerPoint</Application>
  <PresentationFormat>Экран (4:3)</PresentationFormat>
  <Paragraphs>12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Мария</cp:lastModifiedBy>
  <cp:revision>27</cp:revision>
  <dcterms:created xsi:type="dcterms:W3CDTF">2015-02-02T17:14:25Z</dcterms:created>
  <dcterms:modified xsi:type="dcterms:W3CDTF">2015-02-04T09:15:42Z</dcterms:modified>
</cp:coreProperties>
</file>